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fQ0EEz5m4U" TargetMode="External"/><Relationship Id="rId2" Type="http://schemas.openxmlformats.org/officeDocument/2006/relationships/hyperlink" Target="https://www.youtube.com/watch?v=20evunLzSg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XxV4aUrGge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Pre Production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906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Ideas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www.youtube.com/watch?v=20evunLzSgk</a:t>
            </a:r>
            <a:r>
              <a:rPr lang="en-GB" dirty="0" smtClean="0"/>
              <a:t> Build up to something that doesn’t happen</a:t>
            </a:r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www.youtube.com/watch?v=LfQ0EEz5m4U</a:t>
            </a:r>
            <a:r>
              <a:rPr lang="en-GB" dirty="0" smtClean="0"/>
              <a:t> Unknown actions cause consequence </a:t>
            </a:r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www.youtube.com/watch?v=XxV4aUrGgeg</a:t>
            </a:r>
            <a:r>
              <a:rPr lang="en-GB" dirty="0" smtClean="0"/>
              <a:t> Creature made extreme either size or look.</a:t>
            </a:r>
          </a:p>
          <a:p>
            <a:r>
              <a:rPr lang="en-GB" dirty="0" smtClean="0"/>
              <a:t>Exploring the world they are 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6289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Synopsis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14648" y="1662544"/>
            <a:ext cx="7406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My idea is that there is a tree getting chased by an axe around an area and the tree jumps into a door.  The axe then starts chopping the door down and there are a bunch of eyes staring at it so it runs away.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63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14648" y="1662544"/>
            <a:ext cx="74066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-Tree in middle of camera.</a:t>
            </a:r>
          </a:p>
          <a:p>
            <a:r>
              <a:rPr lang="en-GB" dirty="0" smtClean="0"/>
              <a:t>-Tree hears something and starts looking around with bigger eyes.</a:t>
            </a:r>
          </a:p>
          <a:p>
            <a:r>
              <a:rPr lang="en-GB" dirty="0" smtClean="0"/>
              <a:t>-Tree starts bouncing away to the right while axe is just coming on screen.</a:t>
            </a:r>
          </a:p>
          <a:p>
            <a:r>
              <a:rPr lang="en-GB" dirty="0" smtClean="0"/>
              <a:t>-The tree jumps into a door and the door slams in the axes face.</a:t>
            </a:r>
          </a:p>
          <a:p>
            <a:r>
              <a:rPr lang="en-GB" dirty="0" smtClean="0"/>
              <a:t>-The axe stops and hesitates for a while then grins.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The axe starts to hit the door so there’s a hole in it.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The axe freezes with wide eyes and stares into the crack.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The camera then focuses on the hole and sees all of the eyes staring.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The axes runs away off camera.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694306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198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Pre Production</vt:lpstr>
      <vt:lpstr>Ideas Links</vt:lpstr>
      <vt:lpstr>Synopsis</vt:lpstr>
      <vt:lpstr>Treatment</vt:lpstr>
    </vt:vector>
  </TitlesOfParts>
  <Company>Sunderland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 Pruduction</dc:title>
  <dc:creator>Daniel Porter</dc:creator>
  <cp:lastModifiedBy>Daniel Porter</cp:lastModifiedBy>
  <cp:revision>5</cp:revision>
  <dcterms:created xsi:type="dcterms:W3CDTF">2019-01-09T16:13:54Z</dcterms:created>
  <dcterms:modified xsi:type="dcterms:W3CDTF">2019-05-08T15:24:29Z</dcterms:modified>
</cp:coreProperties>
</file>