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5" r:id="rId4"/>
  </p:sldMasterIdLst>
  <p:sldIdLst>
    <p:sldId id="343" r:id="rId5"/>
    <p:sldId id="257" r:id="rId6"/>
    <p:sldId id="344" r:id="rId7"/>
    <p:sldId id="349" r:id="rId8"/>
    <p:sldId id="346" r:id="rId9"/>
    <p:sldId id="350" r:id="rId10"/>
    <p:sldId id="351" r:id="rId11"/>
    <p:sldId id="348" r:id="rId12"/>
    <p:sldId id="345" r:id="rId13"/>
    <p:sldId id="352" r:id="rId14"/>
    <p:sldId id="353" r:id="rId15"/>
    <p:sldId id="35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FF7"/>
    <a:srgbClr val="D0D1D9"/>
    <a:srgbClr val="F6F9FF"/>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34" autoAdjust="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F9512BDE-EEA0-404B-8D45-8AA93D61DABC}"/>
              </a:ext>
            </a:extLst>
          </p:cNvPr>
          <p:cNvSpPr/>
          <p:nvPr userDrawn="1"/>
        </p:nvSpPr>
        <p:spPr>
          <a:xfrm flipH="1">
            <a:off x="-1" y="4450188"/>
            <a:ext cx="12192000" cy="2407811"/>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1" name="Rectangle">
            <a:extLst>
              <a:ext uri="{FF2B5EF4-FFF2-40B4-BE49-F238E27FC236}">
                <a16:creationId xmlns:a16="http://schemas.microsoft.com/office/drawing/2014/main" id="{E1223535-0F2F-6340-80B9-0B5D9364A13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1"/>
          <p:cNvSpPr>
            <a:spLocks noGrp="1"/>
          </p:cNvSpPr>
          <p:nvPr>
            <p:ph type="ctrTitle"/>
          </p:nvPr>
        </p:nvSpPr>
        <p:spPr>
          <a:xfrm>
            <a:off x="1097280" y="758952"/>
            <a:ext cx="10058400" cy="3566160"/>
          </a:xfrm>
          <a:prstGeom prst="rect">
            <a:avLst/>
          </a:prstGeom>
        </p:spPr>
        <p:txBody>
          <a:bodyPr anchor="b">
            <a:normAutofit/>
          </a:bodyPr>
          <a:lstStyle>
            <a:lvl1pPr algn="l">
              <a:lnSpc>
                <a:spcPct val="90000"/>
              </a:lnSpc>
              <a:defRPr sz="8000" cap="all" spc="-50" baseline="0">
                <a:solidFill>
                  <a:schemeClr val="tx1">
                    <a:lumMod val="85000"/>
                    <a:lumOff val="15000"/>
                  </a:schemeClr>
                </a:solidFill>
              </a:defRPr>
            </a:lvl1pPr>
          </a:lstStyle>
          <a:p>
            <a:r>
              <a:rPr lang="en-US" noProof="0"/>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noProof="0" smtClean="0"/>
              <a:t>1/24/2020</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1723584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Header">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F9512BDE-EEA0-404B-8D45-8AA93D61DABC}"/>
              </a:ext>
            </a:extLst>
          </p:cNvPr>
          <p:cNvSpPr/>
          <p:nvPr userDrawn="1"/>
        </p:nvSpPr>
        <p:spPr>
          <a:xfrm flipH="1">
            <a:off x="4217870" y="0"/>
            <a:ext cx="3599236" cy="6857999"/>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1" name="Rectangle">
            <a:extLst>
              <a:ext uri="{FF2B5EF4-FFF2-40B4-BE49-F238E27FC236}">
                <a16:creationId xmlns:a16="http://schemas.microsoft.com/office/drawing/2014/main" id="{E1223535-0F2F-6340-80B9-0B5D9364A13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1"/>
          <p:cNvSpPr>
            <a:spLocks noGrp="1"/>
          </p:cNvSpPr>
          <p:nvPr>
            <p:ph type="ctrTitle"/>
          </p:nvPr>
        </p:nvSpPr>
        <p:spPr>
          <a:xfrm>
            <a:off x="1097280" y="758952"/>
            <a:ext cx="10058400" cy="3566160"/>
          </a:xfrm>
          <a:prstGeom prst="rect">
            <a:avLst/>
          </a:prstGeom>
        </p:spPr>
        <p:txBody>
          <a:bodyPr anchor="b">
            <a:normAutofit/>
          </a:bodyPr>
          <a:lstStyle>
            <a:lvl1pPr algn="l">
              <a:lnSpc>
                <a:spcPct val="90000"/>
              </a:lnSpc>
              <a:defRPr sz="8000" cap="all" spc="-50" baseline="0">
                <a:solidFill>
                  <a:schemeClr val="tx1">
                    <a:lumMod val="85000"/>
                    <a:lumOff val="15000"/>
                  </a:schemeClr>
                </a:solidFill>
              </a:defRPr>
            </a:lvl1pPr>
          </a:lstStyle>
          <a:p>
            <a:r>
              <a:rPr lang="en-US" noProof="0"/>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noProof="0" smtClean="0"/>
              <a:t>1/24/2020</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139707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202A34A5-A029-A246-82C6-D288185EB396}"/>
              </a:ext>
            </a:extLst>
          </p:cNvPr>
          <p:cNvSpPr/>
          <p:nvPr userDrawn="1"/>
        </p:nvSpPr>
        <p:spPr>
          <a:xfrm flipH="1">
            <a:off x="0" y="0"/>
            <a:ext cx="3351057"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3" name="Rectangle">
            <a:extLst>
              <a:ext uri="{FF2B5EF4-FFF2-40B4-BE49-F238E27FC236}">
                <a16:creationId xmlns:a16="http://schemas.microsoft.com/office/drawing/2014/main" id="{2773E1D8-C87F-EE46-8284-575DCA498E81}"/>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noProof="0" smtClean="0"/>
              <a:t>1/24/2020</a:t>
            </a:fld>
            <a:endParaRPr lang="en-US" noProof="0"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noProof="0"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1" name="Title Placeholder 1">
            <a:extLst>
              <a:ext uri="{FF2B5EF4-FFF2-40B4-BE49-F238E27FC236}">
                <a16:creationId xmlns:a16="http://schemas.microsoft.com/office/drawing/2014/main" id="{C429A40D-770E-C144-A5B5-6A4442C09C24}"/>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3432407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15" name="Rectangle">
            <a:extLst>
              <a:ext uri="{FF2B5EF4-FFF2-40B4-BE49-F238E27FC236}">
                <a16:creationId xmlns:a16="http://schemas.microsoft.com/office/drawing/2014/main" id="{64248D99-2B30-464D-B9B7-4E5C3A1F3FB2}"/>
              </a:ext>
            </a:extLst>
          </p:cNvPr>
          <p:cNvSpPr/>
          <p:nvPr userDrawn="1"/>
        </p:nvSpPr>
        <p:spPr>
          <a:xfrm flipH="1">
            <a:off x="0" y="0"/>
            <a:ext cx="6096000"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6" name="Rectangle">
            <a:extLst>
              <a:ext uri="{FF2B5EF4-FFF2-40B4-BE49-F238E27FC236}">
                <a16:creationId xmlns:a16="http://schemas.microsoft.com/office/drawing/2014/main" id="{3FAFF55B-FDE6-394B-A39B-22627D8FB6E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p:cNvSpPr>
            <a:spLocks noGrp="1"/>
          </p:cNvSpPr>
          <p:nvPr>
            <p:ph sz="half" idx="2"/>
          </p:nvPr>
        </p:nvSpPr>
        <p:spPr>
          <a:xfrm>
            <a:off x="1097280" y="2958274"/>
            <a:ext cx="4639736" cy="2910821"/>
          </a:xfrm>
        </p:spPr>
        <p:txBody>
          <a:bodyPr>
            <a:normAutofit/>
          </a:bodyPr>
          <a:lstStyle>
            <a:lvl1pPr>
              <a:defRPr sz="1600">
                <a:solidFill>
                  <a:schemeClr val="tx1"/>
                </a:solidFill>
              </a:defRPr>
            </a:lvl1pPr>
            <a:lvl2pPr>
              <a:defRPr sz="1400">
                <a:solidFill>
                  <a:schemeClr val="tx1"/>
                </a:solidFill>
              </a:defRPr>
            </a:lvl2pPr>
            <a:lvl3pPr>
              <a:defRPr sz="1100">
                <a:solidFill>
                  <a:schemeClr val="tx1"/>
                </a:solidFill>
              </a:defRPr>
            </a:lvl3pPr>
            <a:lvl4pPr>
              <a:defRPr sz="1100">
                <a:solidFill>
                  <a:schemeClr val="tx1"/>
                </a:solidFill>
              </a:defRPr>
            </a:lvl4pPr>
            <a:lvl5pP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6" name="Content Placeholder 5"/>
          <p:cNvSpPr>
            <a:spLocks noGrp="1"/>
          </p:cNvSpPr>
          <p:nvPr>
            <p:ph sz="quarter" idx="4"/>
          </p:nvPr>
        </p:nvSpPr>
        <p:spPr>
          <a:xfrm>
            <a:off x="6515944" y="2958273"/>
            <a:ext cx="4639736" cy="2910821"/>
          </a:xfrm>
        </p:spPr>
        <p:txBody>
          <a:bodyPr>
            <a:normAutofit/>
          </a:bodyPr>
          <a:lstStyle>
            <a:lvl1pPr>
              <a:defRPr sz="1600">
                <a:solidFill>
                  <a:schemeClr val="tx1"/>
                </a:solidFill>
              </a:defRPr>
            </a:lvl1pPr>
            <a:lvl2pPr>
              <a:defRPr sz="1400">
                <a:solidFill>
                  <a:schemeClr val="tx1"/>
                </a:solidFill>
              </a:defRPr>
            </a:lvl2pPr>
            <a:lvl3pPr>
              <a:defRPr sz="1100">
                <a:solidFill>
                  <a:schemeClr val="tx1"/>
                </a:solidFill>
              </a:defRPr>
            </a:lvl3pPr>
            <a:lvl4pPr>
              <a:defRPr sz="1100">
                <a:solidFill>
                  <a:schemeClr val="tx1"/>
                </a:solidFill>
              </a:defRPr>
            </a:lvl4pPr>
            <a:lvl5pP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noProof="0" smtClean="0"/>
              <a:t>1/24/2020</a:t>
            </a:fld>
            <a:endParaRPr lang="en-US" noProof="0"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noProof="0"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7" name="Title Placeholder 1">
            <a:extLst>
              <a:ext uri="{FF2B5EF4-FFF2-40B4-BE49-F238E27FC236}">
                <a16:creationId xmlns:a16="http://schemas.microsoft.com/office/drawing/2014/main" id="{99E345E4-E77C-484E-9FBB-E4EC71F08545}"/>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242322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83ACCAC0-2C8A-CE43-8C55-22BB53C73920}"/>
              </a:ext>
            </a:extLst>
          </p:cNvPr>
          <p:cNvSpPr/>
          <p:nvPr userDrawn="1"/>
        </p:nvSpPr>
        <p:spPr>
          <a:xfrm flipH="1">
            <a:off x="0" y="0"/>
            <a:ext cx="3351057"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A400A9BD-AA60-E24D-9FC2-722758C8C933}"/>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noProof="0" smtClean="0"/>
              <a:t>1/24/2020</a:t>
            </a:fld>
            <a:endParaRPr lang="en-US" noProof="0"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noProof="0"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Title Placeholder 1">
            <a:extLst>
              <a:ext uri="{FF2B5EF4-FFF2-40B4-BE49-F238E27FC236}">
                <a16:creationId xmlns:a16="http://schemas.microsoft.com/office/drawing/2014/main" id="{D4076461-FF7A-8843-B7F9-D041F3FB22FC}"/>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302039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35FB147F-5DC4-B24C-B8CB-D3DA74290381}"/>
              </a:ext>
            </a:extLst>
          </p:cNvPr>
          <p:cNvSpPr/>
          <p:nvPr userDrawn="1"/>
        </p:nvSpPr>
        <p:spPr>
          <a:xfrm>
            <a:off x="1" y="3429000"/>
            <a:ext cx="12192000" cy="3429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A400A9BD-AA60-E24D-9FC2-722758C8C933}"/>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noProof="0" smtClean="0"/>
              <a:t>1/24/2020</a:t>
            </a:fld>
            <a:endParaRPr lang="en-US" noProof="0"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noProof="0"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9" name="Picture Placeholder 3">
            <a:extLst>
              <a:ext uri="{FF2B5EF4-FFF2-40B4-BE49-F238E27FC236}">
                <a16:creationId xmlns:a16="http://schemas.microsoft.com/office/drawing/2014/main" id="{B9308E97-4F89-394E-856A-5B4EFCB2E73D}"/>
              </a:ext>
            </a:extLst>
          </p:cNvPr>
          <p:cNvSpPr>
            <a:spLocks noGrp="1"/>
          </p:cNvSpPr>
          <p:nvPr>
            <p:ph type="pic" sz="quarter" idx="13"/>
          </p:nvPr>
        </p:nvSpPr>
        <p:spPr>
          <a:xfrm>
            <a:off x="1097279" y="193086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0" name="Picture Placeholder 3">
            <a:extLst>
              <a:ext uri="{FF2B5EF4-FFF2-40B4-BE49-F238E27FC236}">
                <a16:creationId xmlns:a16="http://schemas.microsoft.com/office/drawing/2014/main" id="{A50BECA0-8817-964B-AEDB-A45669684C37}"/>
              </a:ext>
            </a:extLst>
          </p:cNvPr>
          <p:cNvSpPr>
            <a:spLocks noGrp="1"/>
          </p:cNvSpPr>
          <p:nvPr>
            <p:ph type="pic" sz="quarter" idx="14"/>
          </p:nvPr>
        </p:nvSpPr>
        <p:spPr>
          <a:xfrm>
            <a:off x="4659186" y="193086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1" name="Picture Placeholder 3">
            <a:extLst>
              <a:ext uri="{FF2B5EF4-FFF2-40B4-BE49-F238E27FC236}">
                <a16:creationId xmlns:a16="http://schemas.microsoft.com/office/drawing/2014/main" id="{EF399F4D-B67A-4C4B-BCF3-36FE110603F1}"/>
              </a:ext>
            </a:extLst>
          </p:cNvPr>
          <p:cNvSpPr>
            <a:spLocks noGrp="1"/>
          </p:cNvSpPr>
          <p:nvPr>
            <p:ph type="pic" sz="quarter" idx="15"/>
          </p:nvPr>
        </p:nvSpPr>
        <p:spPr>
          <a:xfrm>
            <a:off x="8221093" y="193086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2" name="Text Placeholder 3">
            <a:extLst>
              <a:ext uri="{FF2B5EF4-FFF2-40B4-BE49-F238E27FC236}">
                <a16:creationId xmlns:a16="http://schemas.microsoft.com/office/drawing/2014/main" id="{08305C84-E25F-EC49-8F2B-4C0181FD3ABF}"/>
              </a:ext>
            </a:extLst>
          </p:cNvPr>
          <p:cNvSpPr>
            <a:spLocks noGrp="1"/>
          </p:cNvSpPr>
          <p:nvPr>
            <p:ph type="body" sz="half" idx="2" hasCustomPrompt="1"/>
          </p:nvPr>
        </p:nvSpPr>
        <p:spPr>
          <a:xfrm>
            <a:off x="1097279"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3" name="Text Placeholder 3">
            <a:extLst>
              <a:ext uri="{FF2B5EF4-FFF2-40B4-BE49-F238E27FC236}">
                <a16:creationId xmlns:a16="http://schemas.microsoft.com/office/drawing/2014/main" id="{A57A1FCE-E6BF-3747-9D43-42DBA6656EC0}"/>
              </a:ext>
            </a:extLst>
          </p:cNvPr>
          <p:cNvSpPr>
            <a:spLocks noGrp="1"/>
          </p:cNvSpPr>
          <p:nvPr>
            <p:ph type="body" sz="half" idx="16" hasCustomPrompt="1"/>
          </p:nvPr>
        </p:nvSpPr>
        <p:spPr>
          <a:xfrm>
            <a:off x="4666773"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4" name="Text Placeholder 3">
            <a:extLst>
              <a:ext uri="{FF2B5EF4-FFF2-40B4-BE49-F238E27FC236}">
                <a16:creationId xmlns:a16="http://schemas.microsoft.com/office/drawing/2014/main" id="{5B4B74C8-96E7-684F-91B9-8CE56CD10F1E}"/>
              </a:ext>
            </a:extLst>
          </p:cNvPr>
          <p:cNvSpPr>
            <a:spLocks noGrp="1"/>
          </p:cNvSpPr>
          <p:nvPr>
            <p:ph type="body" sz="half" idx="17" hasCustomPrompt="1"/>
          </p:nvPr>
        </p:nvSpPr>
        <p:spPr>
          <a:xfrm>
            <a:off x="8236267"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5" name="Title Placeholder 1">
            <a:extLst>
              <a:ext uri="{FF2B5EF4-FFF2-40B4-BE49-F238E27FC236}">
                <a16:creationId xmlns:a16="http://schemas.microsoft.com/office/drawing/2014/main" id="{D522564E-B348-544F-A8E5-CFCAFA48B54B}"/>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1418890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1/24/2020</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2472297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1/24/2020</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05BFC727-5650-B049-AA2A-2511C08FB35B}"/>
              </a:ext>
            </a:extLst>
          </p:cNvPr>
          <p:cNvSpPr/>
          <p:nvPr userDrawn="1"/>
        </p:nvSpPr>
        <p:spPr>
          <a:xfrm flipH="1">
            <a:off x="0" y="0"/>
            <a:ext cx="1195754"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E700C598-C823-744D-BE16-5114B7625057}"/>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10" name="Picture Placeholder 8">
            <a:extLst>
              <a:ext uri="{FF2B5EF4-FFF2-40B4-BE49-F238E27FC236}">
                <a16:creationId xmlns:a16="http://schemas.microsoft.com/office/drawing/2014/main" id="{21BED569-C9C5-8F4D-A42A-ED4914579D63}"/>
              </a:ext>
            </a:extLst>
          </p:cNvPr>
          <p:cNvSpPr>
            <a:spLocks noGrp="1"/>
          </p:cNvSpPr>
          <p:nvPr>
            <p:ph type="pic" sz="quarter" idx="13"/>
          </p:nvPr>
        </p:nvSpPr>
        <p:spPr>
          <a:xfrm>
            <a:off x="5924550" y="633875"/>
            <a:ext cx="5632450" cy="5591175"/>
          </a:xfrm>
          <a:solidFill>
            <a:schemeClr val="tx2"/>
          </a:solidFill>
        </p:spPr>
        <p:txBody>
          <a:bodyPr anchor="ctr"/>
          <a:lstStyle>
            <a:lvl1pPr algn="ctr">
              <a:defRPr>
                <a:solidFill>
                  <a:schemeClr val="bg1"/>
                </a:solidFill>
              </a:defRPr>
            </a:lvl1pPr>
          </a:lstStyle>
          <a:p>
            <a:r>
              <a:rPr lang="en-US" noProof="0"/>
              <a:t>Click icon to add picture</a:t>
            </a:r>
            <a:endParaRPr lang="en-US" noProof="0" dirty="0"/>
          </a:p>
        </p:txBody>
      </p:sp>
      <p:sp>
        <p:nvSpPr>
          <p:cNvPr id="11" name="Title Placeholder 1">
            <a:extLst>
              <a:ext uri="{FF2B5EF4-FFF2-40B4-BE49-F238E27FC236}">
                <a16:creationId xmlns:a16="http://schemas.microsoft.com/office/drawing/2014/main" id="{ACB6E588-2EB7-9A41-A93A-7757596EF9D6}"/>
              </a:ext>
            </a:extLst>
          </p:cNvPr>
          <p:cNvSpPr>
            <a:spLocks noGrp="1"/>
          </p:cNvSpPr>
          <p:nvPr>
            <p:ph type="title" hasCustomPrompt="1"/>
          </p:nvPr>
        </p:nvSpPr>
        <p:spPr>
          <a:xfrm>
            <a:off x="1195754" y="942870"/>
            <a:ext cx="4157296" cy="1292750"/>
          </a:xfrm>
          <a:prstGeom prst="rect">
            <a:avLst/>
          </a:prstGeom>
        </p:spPr>
        <p:txBody>
          <a:bodyPr vert="horz" lIns="91440" tIns="45720" rIns="91440" bIns="45720" rtlCol="0" anchor="ctr">
            <a:normAutofit/>
          </a:bodyPr>
          <a:lstStyle>
            <a:lvl1pPr>
              <a:defRPr cap="all" baseline="0"/>
            </a:lvl1pPr>
          </a:lstStyle>
          <a:p>
            <a:r>
              <a:rPr lang="en-US" noProof="0"/>
              <a:t>Title goes here</a:t>
            </a:r>
          </a:p>
        </p:txBody>
      </p:sp>
      <p:sp>
        <p:nvSpPr>
          <p:cNvPr id="12" name="Content Placeholder 3">
            <a:extLst>
              <a:ext uri="{FF2B5EF4-FFF2-40B4-BE49-F238E27FC236}">
                <a16:creationId xmlns:a16="http://schemas.microsoft.com/office/drawing/2014/main" id="{A6C0FE70-F6BB-3D40-AD3C-E704CABE499C}"/>
              </a:ext>
            </a:extLst>
          </p:cNvPr>
          <p:cNvSpPr>
            <a:spLocks noGrp="1"/>
          </p:cNvSpPr>
          <p:nvPr>
            <p:ph sz="half" idx="2"/>
          </p:nvPr>
        </p:nvSpPr>
        <p:spPr>
          <a:xfrm>
            <a:off x="1195754" y="2281657"/>
            <a:ext cx="4157296" cy="3633471"/>
          </a:xfrm>
        </p:spPr>
        <p:txBody>
          <a:bodyPr>
            <a:normAutofit/>
          </a:bodyPr>
          <a:lstStyle>
            <a:lvl1pPr marL="0" indent="0">
              <a:buClr>
                <a:schemeClr val="tx1"/>
              </a:buClr>
              <a:buNone/>
              <a:defRPr sz="1600">
                <a:solidFill>
                  <a:schemeClr val="tx1"/>
                </a:solidFill>
              </a:defRPr>
            </a:lvl1pPr>
            <a:lvl2pPr marL="201168" indent="0">
              <a:buClr>
                <a:schemeClr val="tx1"/>
              </a:buClr>
              <a:buFont typeface="Arial" panose="020B0604020202020204" pitchFamily="34" charset="0"/>
              <a:buNone/>
              <a:defRPr sz="1400">
                <a:solidFill>
                  <a:schemeClr val="tx1"/>
                </a:solidFill>
              </a:defRPr>
            </a:lvl2pPr>
            <a:lvl3pPr marL="384048" indent="0">
              <a:buClr>
                <a:schemeClr val="tx1"/>
              </a:buClr>
              <a:buFont typeface="Arial" panose="020B0604020202020204" pitchFamily="34" charset="0"/>
              <a:buNone/>
              <a:defRPr sz="1100">
                <a:solidFill>
                  <a:schemeClr val="tx1"/>
                </a:solidFill>
              </a:defRPr>
            </a:lvl3pPr>
            <a:lvl4pPr marL="566928" indent="0">
              <a:buClr>
                <a:schemeClr val="tx1"/>
              </a:buClr>
              <a:buFont typeface="Arial" panose="020B0604020202020204" pitchFamily="34" charset="0"/>
              <a:buNone/>
              <a:defRPr sz="1100">
                <a:solidFill>
                  <a:schemeClr val="tx1"/>
                </a:solidFill>
              </a:defRPr>
            </a:lvl4pPr>
            <a:lvl5pPr marL="749808" indent="0">
              <a:buClr>
                <a:schemeClr val="tx1"/>
              </a:buClr>
              <a:buFont typeface="Arial" panose="020B0604020202020204" pitchFamily="34" charset="0"/>
              <a:buNone/>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01714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1/24/2020</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0AB10FFC-D586-994D-8D3D-F4042255CB72}"/>
              </a:ext>
            </a:extLst>
          </p:cNvPr>
          <p:cNvSpPr/>
          <p:nvPr userDrawn="1"/>
        </p:nvSpPr>
        <p:spPr>
          <a:xfrm flipH="1">
            <a:off x="0" y="0"/>
            <a:ext cx="12192000"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C7B0C08A-E831-D242-B2CE-2DEB004F982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cxnSp>
        <p:nvCxnSpPr>
          <p:cNvPr id="7" name="Straight Connector 6">
            <a:extLst>
              <a:ext uri="{FF2B5EF4-FFF2-40B4-BE49-F238E27FC236}">
                <a16:creationId xmlns:a16="http://schemas.microsoft.com/office/drawing/2014/main" id="{105C2191-88F7-4148-96FD-E129F707E038}"/>
              </a:ext>
            </a:extLst>
          </p:cNvPr>
          <p:cNvCxnSpPr/>
          <p:nvPr userDrawn="1"/>
        </p:nvCxnSpPr>
        <p:spPr>
          <a:xfrm>
            <a:off x="6818393" y="999565"/>
            <a:ext cx="0" cy="48588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Placeholder 1">
            <a:extLst>
              <a:ext uri="{FF2B5EF4-FFF2-40B4-BE49-F238E27FC236}">
                <a16:creationId xmlns:a16="http://schemas.microsoft.com/office/drawing/2014/main" id="{61FB2196-E251-5A40-86F7-6092CEBFA133}"/>
              </a:ext>
            </a:extLst>
          </p:cNvPr>
          <p:cNvSpPr>
            <a:spLocks noGrp="1"/>
          </p:cNvSpPr>
          <p:nvPr>
            <p:ph type="title" hasCustomPrompt="1"/>
          </p:nvPr>
        </p:nvSpPr>
        <p:spPr>
          <a:xfrm>
            <a:off x="635000" y="3135207"/>
            <a:ext cx="5460992" cy="587584"/>
          </a:xfrm>
          <a:prstGeom prst="rect">
            <a:avLst/>
          </a:prstGeom>
        </p:spPr>
        <p:txBody>
          <a:bodyPr vert="horz" lIns="91440" tIns="45720" rIns="91440" bIns="45720" rtlCol="0" anchor="ctr">
            <a:noAutofit/>
          </a:bodyPr>
          <a:lstStyle>
            <a:lvl1pPr algn="r">
              <a:defRPr sz="4800" cap="all" baseline="0"/>
            </a:lvl1pPr>
          </a:lstStyle>
          <a:p>
            <a:r>
              <a:rPr lang="en-US" noProof="0"/>
              <a:t>Title goes here</a:t>
            </a:r>
          </a:p>
        </p:txBody>
      </p:sp>
      <p:sp>
        <p:nvSpPr>
          <p:cNvPr id="12" name="Content Placeholder 3">
            <a:extLst>
              <a:ext uri="{FF2B5EF4-FFF2-40B4-BE49-F238E27FC236}">
                <a16:creationId xmlns:a16="http://schemas.microsoft.com/office/drawing/2014/main" id="{C2FACD1B-0D9C-A547-98A0-D66C341D3D74}"/>
              </a:ext>
            </a:extLst>
          </p:cNvPr>
          <p:cNvSpPr>
            <a:spLocks noGrp="1"/>
          </p:cNvSpPr>
          <p:nvPr>
            <p:ph sz="half" idx="2" hasCustomPrompt="1"/>
          </p:nvPr>
        </p:nvSpPr>
        <p:spPr>
          <a:xfrm>
            <a:off x="7540794" y="831286"/>
            <a:ext cx="4016206" cy="5195425"/>
          </a:xfrm>
        </p:spPr>
        <p:txBody>
          <a:bodyPr anchor="ctr">
            <a:normAutofit/>
          </a:bodyPr>
          <a:lstStyle>
            <a:lvl1pPr marL="342900" indent="-342900">
              <a:buClr>
                <a:schemeClr val="tx1"/>
              </a:buClr>
              <a:buFont typeface="+mj-lt"/>
              <a:buAutoNum type="arabicPeriod"/>
              <a:defRPr sz="1600">
                <a:solidFill>
                  <a:schemeClr val="tx1"/>
                </a:solidFill>
              </a:defRPr>
            </a:lvl1pPr>
            <a:lvl2pPr marL="544068" indent="-342900">
              <a:buClr>
                <a:schemeClr val="tx1"/>
              </a:buClr>
              <a:buFont typeface="+mj-lt"/>
              <a:buAutoNum type="arabicPeriod"/>
              <a:defRPr sz="1400"/>
            </a:lvl2pPr>
            <a:lvl3pPr marL="612648" indent="-228600">
              <a:buClr>
                <a:schemeClr val="tx1"/>
              </a:buClr>
              <a:buFont typeface="+mj-lt"/>
              <a:buAutoNum type="arabicPeriod"/>
              <a:defRPr sz="1100"/>
            </a:lvl3pPr>
            <a:lvl4pPr marL="795528" indent="-228600">
              <a:buClr>
                <a:schemeClr val="tx1"/>
              </a:buClr>
              <a:buFont typeface="+mj-lt"/>
              <a:buAutoNum type="arabicPeriod"/>
              <a:defRPr sz="1100"/>
            </a:lvl4pPr>
            <a:lvl5pPr marL="978408" indent="-228600">
              <a:buClr>
                <a:schemeClr val="tx1"/>
              </a:buClr>
              <a:buFont typeface="+mj-lt"/>
              <a:buAutoNum type="arabicPeriod"/>
              <a:defRPr sz="1100"/>
            </a:lvl5pPr>
          </a:lstStyle>
          <a:p>
            <a:pPr lvl="0"/>
            <a:r>
              <a:rPr lang="en-US" noProof="0"/>
              <a:t>Quote Goes Here</a:t>
            </a:r>
          </a:p>
        </p:txBody>
      </p:sp>
    </p:spTree>
    <p:extLst>
      <p:ext uri="{BB962C8B-B14F-4D97-AF65-F5344CB8AC3E}">
        <p14:creationId xmlns:p14="http://schemas.microsoft.com/office/powerpoint/2010/main" val="4184935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1/24/2020</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AA314B25-B4AF-394E-BBDA-7E6BAD315F39}"/>
              </a:ext>
            </a:extLst>
          </p:cNvPr>
          <p:cNvSpPr/>
          <p:nvPr userDrawn="1"/>
        </p:nvSpPr>
        <p:spPr>
          <a:xfrm>
            <a:off x="3351057" y="0"/>
            <a:ext cx="8840943"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737575EF-0D14-6140-A91B-260C9C9DFE41}"/>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10" name="Title Placeholder 1">
            <a:extLst>
              <a:ext uri="{FF2B5EF4-FFF2-40B4-BE49-F238E27FC236}">
                <a16:creationId xmlns:a16="http://schemas.microsoft.com/office/drawing/2014/main" id="{82544261-8049-494B-A93D-BDFF1BB84722}"/>
              </a:ext>
            </a:extLst>
          </p:cNvPr>
          <p:cNvSpPr>
            <a:spLocks noGrp="1"/>
          </p:cNvSpPr>
          <p:nvPr>
            <p:ph type="title" hasCustomPrompt="1"/>
          </p:nvPr>
        </p:nvSpPr>
        <p:spPr>
          <a:xfrm>
            <a:off x="635000" y="3135207"/>
            <a:ext cx="4886854" cy="587584"/>
          </a:xfrm>
          <a:prstGeom prst="rect">
            <a:avLst/>
          </a:prstGeom>
        </p:spPr>
        <p:txBody>
          <a:bodyPr vert="horz" lIns="91440" tIns="45720" rIns="91440" bIns="45720" rtlCol="0" anchor="ctr">
            <a:normAutofit/>
          </a:bodyPr>
          <a:lstStyle>
            <a:lvl1pPr algn="ctr">
              <a:defRPr cap="all" baseline="0"/>
            </a:lvl1pPr>
          </a:lstStyle>
          <a:p>
            <a:r>
              <a:rPr lang="en-US" noProof="0"/>
              <a:t>Title goes here</a:t>
            </a:r>
          </a:p>
        </p:txBody>
      </p:sp>
      <p:sp>
        <p:nvSpPr>
          <p:cNvPr id="12" name="Content Placeholder 3">
            <a:extLst>
              <a:ext uri="{FF2B5EF4-FFF2-40B4-BE49-F238E27FC236}">
                <a16:creationId xmlns:a16="http://schemas.microsoft.com/office/drawing/2014/main" id="{9214786D-83EE-814C-A5E4-D0EC7D29D0C4}"/>
              </a:ext>
            </a:extLst>
          </p:cNvPr>
          <p:cNvSpPr>
            <a:spLocks noGrp="1"/>
          </p:cNvSpPr>
          <p:nvPr>
            <p:ph sz="half" idx="2"/>
          </p:nvPr>
        </p:nvSpPr>
        <p:spPr>
          <a:xfrm>
            <a:off x="5575829" y="633875"/>
            <a:ext cx="5981171" cy="5590250"/>
          </a:xfrm>
        </p:spPr>
        <p:txBody>
          <a:bodyPr anchor="ctr">
            <a:normAutofit/>
          </a:bodyPr>
          <a:lstStyle>
            <a:lvl1pPr marL="342900" indent="-342900">
              <a:buClr>
                <a:schemeClr val="tx1"/>
              </a:buClr>
              <a:buFont typeface="+mj-lt"/>
              <a:buAutoNum type="arabicPeriod"/>
              <a:defRPr sz="1600">
                <a:solidFill>
                  <a:schemeClr val="tx1"/>
                </a:solidFill>
              </a:defRPr>
            </a:lvl1pPr>
            <a:lvl2pPr marL="544068" indent="-342900">
              <a:buClr>
                <a:schemeClr val="tx1"/>
              </a:buClr>
              <a:buFont typeface="+mj-lt"/>
              <a:buAutoNum type="arabicPeriod"/>
              <a:defRPr sz="1400">
                <a:solidFill>
                  <a:schemeClr val="tx1"/>
                </a:solidFill>
              </a:defRPr>
            </a:lvl2pPr>
            <a:lvl3pPr marL="612648" indent="-228600">
              <a:buClr>
                <a:schemeClr val="tx1"/>
              </a:buClr>
              <a:buFont typeface="+mj-lt"/>
              <a:buAutoNum type="arabicPeriod"/>
              <a:defRPr sz="1100">
                <a:solidFill>
                  <a:schemeClr val="tx1"/>
                </a:solidFill>
              </a:defRPr>
            </a:lvl3pPr>
            <a:lvl4pPr marL="795528" indent="-228600">
              <a:buClr>
                <a:schemeClr val="tx1"/>
              </a:buClr>
              <a:buFont typeface="+mj-lt"/>
              <a:buAutoNum type="arabicPeriod"/>
              <a:defRPr sz="1100">
                <a:solidFill>
                  <a:schemeClr val="tx1"/>
                </a:solidFill>
              </a:defRPr>
            </a:lvl4pPr>
            <a:lvl5pPr marL="978408" indent="-228600">
              <a:buClr>
                <a:schemeClr val="tx1"/>
              </a:buClr>
              <a:buFont typeface="+mj-lt"/>
              <a:buAutoNum type="arabicPeriod"/>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07918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1/24/2020</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2E148DD3-DD87-154B-80B4-2421965D3C83}"/>
              </a:ext>
            </a:extLst>
          </p:cNvPr>
          <p:cNvSpPr/>
          <p:nvPr userDrawn="1"/>
        </p:nvSpPr>
        <p:spPr>
          <a:xfrm>
            <a:off x="1" y="1714500"/>
            <a:ext cx="12192000" cy="3429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742E4732-0E8F-7B46-BD08-0F2EE0DA8786}"/>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7" name="Title Placeholder 1">
            <a:extLst>
              <a:ext uri="{FF2B5EF4-FFF2-40B4-BE49-F238E27FC236}">
                <a16:creationId xmlns:a16="http://schemas.microsoft.com/office/drawing/2014/main" id="{6E73F81A-7260-5C4F-A7FF-CA2CC731BC33}"/>
              </a:ext>
            </a:extLst>
          </p:cNvPr>
          <p:cNvSpPr>
            <a:spLocks noGrp="1"/>
          </p:cNvSpPr>
          <p:nvPr>
            <p:ph type="title" hasCustomPrompt="1"/>
          </p:nvPr>
        </p:nvSpPr>
        <p:spPr>
          <a:xfrm>
            <a:off x="5443870" y="942871"/>
            <a:ext cx="5711810" cy="587584"/>
          </a:xfrm>
          <a:prstGeom prst="rect">
            <a:avLst/>
          </a:prstGeom>
        </p:spPr>
        <p:txBody>
          <a:bodyPr vert="horz" lIns="91440" tIns="45720" rIns="91440" bIns="45720" rtlCol="0" anchor="ctr">
            <a:normAutofit/>
          </a:bodyPr>
          <a:lstStyle/>
          <a:p>
            <a:r>
              <a:rPr lang="en-US" noProof="0"/>
              <a:t>CLICK TO EDIT MASTER TITLE STYLE</a:t>
            </a:r>
          </a:p>
        </p:txBody>
      </p:sp>
      <p:sp>
        <p:nvSpPr>
          <p:cNvPr id="9" name="Content Placeholder 3">
            <a:extLst>
              <a:ext uri="{FF2B5EF4-FFF2-40B4-BE49-F238E27FC236}">
                <a16:creationId xmlns:a16="http://schemas.microsoft.com/office/drawing/2014/main" id="{4CD13CD4-3E4F-2E41-ACF4-2446257D236F}"/>
              </a:ext>
            </a:extLst>
          </p:cNvPr>
          <p:cNvSpPr>
            <a:spLocks noGrp="1"/>
          </p:cNvSpPr>
          <p:nvPr>
            <p:ph sz="half" idx="2"/>
          </p:nvPr>
        </p:nvSpPr>
        <p:spPr>
          <a:xfrm>
            <a:off x="5443870" y="1973589"/>
            <a:ext cx="5711810" cy="3941540"/>
          </a:xfrm>
        </p:spPr>
        <p:txBody>
          <a:bodyPr>
            <a:normAutofit/>
          </a:bodyPr>
          <a:lstStyle>
            <a:lvl1pPr>
              <a:buClr>
                <a:schemeClr val="tx1"/>
              </a:buClr>
              <a:defRPr sz="1600">
                <a:solidFill>
                  <a:schemeClr val="tx1"/>
                </a:solidFill>
              </a:defRPr>
            </a:lvl1pPr>
            <a:lvl2pPr marL="384048" indent="-182880">
              <a:buClr>
                <a:schemeClr val="tx1"/>
              </a:buClr>
              <a:buFont typeface="Arial" panose="020B0604020202020204" pitchFamily="34" charset="0"/>
              <a:buChar char="•"/>
              <a:defRPr sz="1400">
                <a:solidFill>
                  <a:schemeClr val="tx1"/>
                </a:solidFill>
              </a:defRPr>
            </a:lvl2pPr>
            <a:lvl3pPr marL="566928" indent="-182880">
              <a:buClr>
                <a:schemeClr val="tx1"/>
              </a:buClr>
              <a:buFont typeface="Arial" panose="020B0604020202020204" pitchFamily="34" charset="0"/>
              <a:buChar char="•"/>
              <a:defRPr sz="1100">
                <a:solidFill>
                  <a:schemeClr val="tx1"/>
                </a:solidFill>
              </a:defRPr>
            </a:lvl3pPr>
            <a:lvl4pPr marL="749808" indent="-182880">
              <a:buClr>
                <a:schemeClr val="tx1"/>
              </a:buClr>
              <a:buFont typeface="Arial" panose="020B0604020202020204" pitchFamily="34" charset="0"/>
              <a:buChar char="•"/>
              <a:defRPr sz="1100">
                <a:solidFill>
                  <a:schemeClr val="tx1"/>
                </a:solidFill>
              </a:defRPr>
            </a:lvl4pPr>
            <a:lvl5pPr marL="932688" indent="-182880">
              <a:buClr>
                <a:schemeClr val="tx1"/>
              </a:buClr>
              <a:buFont typeface="Arial" panose="020B0604020202020204" pitchFamily="34" charset="0"/>
              <a:buChar cha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Content Placeholder 3">
            <a:extLst>
              <a:ext uri="{FF2B5EF4-FFF2-40B4-BE49-F238E27FC236}">
                <a16:creationId xmlns:a16="http://schemas.microsoft.com/office/drawing/2014/main" id="{D8E69886-8907-DB47-87C2-0621AF156D9F}"/>
              </a:ext>
            </a:extLst>
          </p:cNvPr>
          <p:cNvSpPr>
            <a:spLocks noGrp="1"/>
          </p:cNvSpPr>
          <p:nvPr>
            <p:ph sz="half" idx="14"/>
          </p:nvPr>
        </p:nvSpPr>
        <p:spPr>
          <a:xfrm>
            <a:off x="605170" y="621039"/>
            <a:ext cx="4589130" cy="5603086"/>
          </a:xfrm>
          <a:solidFill>
            <a:srgbClr val="EDEFF7"/>
          </a:solidFill>
        </p:spPr>
        <p:txBody>
          <a:bodyPr>
            <a:normAutofit/>
          </a:bodyPr>
          <a:lstStyle>
            <a:lvl1pPr>
              <a:buClr>
                <a:schemeClr val="tx1"/>
              </a:buClr>
              <a:defRPr sz="1600">
                <a:solidFill>
                  <a:schemeClr val="tx1"/>
                </a:solidFill>
              </a:defRPr>
            </a:lvl1pPr>
            <a:lvl2pPr marL="384048" indent="-182880">
              <a:buClr>
                <a:schemeClr val="tx1"/>
              </a:buClr>
              <a:buFont typeface="Arial" panose="020B0604020202020204" pitchFamily="34" charset="0"/>
              <a:buChar char="•"/>
              <a:defRPr sz="1400">
                <a:solidFill>
                  <a:schemeClr val="tx1"/>
                </a:solidFill>
              </a:defRPr>
            </a:lvl2pPr>
            <a:lvl3pPr marL="566928" indent="-182880">
              <a:buClr>
                <a:schemeClr val="tx1"/>
              </a:buClr>
              <a:buFont typeface="Arial" panose="020B0604020202020204" pitchFamily="34" charset="0"/>
              <a:buChar char="•"/>
              <a:defRPr sz="1100">
                <a:solidFill>
                  <a:schemeClr val="tx1"/>
                </a:solidFill>
              </a:defRPr>
            </a:lvl3pPr>
            <a:lvl4pPr marL="749808" indent="-182880">
              <a:buClr>
                <a:schemeClr val="tx1"/>
              </a:buClr>
              <a:buFont typeface="Arial" panose="020B0604020202020204" pitchFamily="34" charset="0"/>
              <a:buChar char="•"/>
              <a:defRPr sz="1100">
                <a:solidFill>
                  <a:schemeClr val="tx1"/>
                </a:solidFill>
              </a:defRPr>
            </a:lvl4pPr>
            <a:lvl5pPr marL="932688" indent="-182880">
              <a:buClr>
                <a:schemeClr val="tx1"/>
              </a:buClr>
              <a:buFont typeface="Arial" panose="020B0604020202020204" pitchFamily="34" charset="0"/>
              <a:buChar cha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26310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9C88DF2D-0421-A94C-82C1-867E1E5E4907}"/>
              </a:ext>
            </a:extLst>
          </p:cNvPr>
          <p:cNvSpPr/>
          <p:nvPr userDrawn="1"/>
        </p:nvSpPr>
        <p:spPr>
          <a:xfrm>
            <a:off x="10993582" y="0"/>
            <a:ext cx="1198418"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334D05A3-7A20-9447-8D39-F2980D85413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8" name="Rectangle 7">
            <a:extLst>
              <a:ext uri="{FF2B5EF4-FFF2-40B4-BE49-F238E27FC236}">
                <a16:creationId xmlns:a16="http://schemas.microsoft.com/office/drawing/2014/main" id="{DA134939-39C0-4522-A125-A13DFDA66490}"/>
              </a:ext>
            </a:extLst>
          </p:cNvPr>
          <p:cNvSpPr/>
          <p:nvPr/>
        </p:nvSpPr>
        <p:spPr>
          <a:xfrm>
            <a:off x="634999" y="3927894"/>
            <a:ext cx="10922000" cy="2326856"/>
          </a:xfrm>
          <a:prstGeom prst="rect">
            <a:avLst/>
          </a:prstGeom>
          <a:solidFill>
            <a:srgbClr val="F6F9F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35001" y="603250"/>
            <a:ext cx="10921998" cy="3294019"/>
          </a:xfrm>
          <a:solidFill>
            <a:schemeClr val="bg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p:cNvSpPr>
            <a:spLocks noGrp="1"/>
          </p:cNvSpPr>
          <p:nvPr>
            <p:ph type="title"/>
          </p:nvPr>
        </p:nvSpPr>
        <p:spPr>
          <a:xfrm>
            <a:off x="1097279" y="4298078"/>
            <a:ext cx="10113645" cy="743682"/>
          </a:xfrm>
          <a:prstGeom prst="rect">
            <a:avLst/>
          </a:prstGeom>
        </p:spPr>
        <p:txBody>
          <a:bodyPr tIns="0" bIns="0" anchor="b">
            <a:noAutofit/>
          </a:bodyPr>
          <a:lstStyle>
            <a:lvl1pPr>
              <a:defRPr sz="3600" b="0">
                <a:solidFill>
                  <a:schemeClr val="tx1"/>
                </a:solidFill>
              </a:defRPr>
            </a:lvl1pPr>
          </a:lstStyle>
          <a:p>
            <a:r>
              <a:rPr lang="en-US" noProof="0"/>
              <a:t>Click to edit Master title style</a:t>
            </a:r>
          </a:p>
        </p:txBody>
      </p:sp>
      <p:sp>
        <p:nvSpPr>
          <p:cNvPr id="4" name="Text Placeholder 3"/>
          <p:cNvSpPr>
            <a:spLocks noGrp="1"/>
          </p:cNvSpPr>
          <p:nvPr>
            <p:ph type="body" sz="half" idx="2"/>
          </p:nvPr>
        </p:nvSpPr>
        <p:spPr>
          <a:xfrm>
            <a:off x="1097279" y="5213716"/>
            <a:ext cx="10113264" cy="609600"/>
          </a:xfrm>
        </p:spPr>
        <p:txBody>
          <a:bodyPr lIns="91440" tIns="0" rIns="91440" bIns="0">
            <a:normAutofit/>
          </a:bodyPr>
          <a:lstStyle>
            <a:lvl1pPr marL="0" indent="0">
              <a:spcBef>
                <a:spcPts val="0"/>
              </a:spcBef>
              <a:spcAft>
                <a:spcPts val="600"/>
              </a:spcAft>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noProof="0" smtClean="0"/>
              <a:t>1/24/2020</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noProof="0" dirty="0"/>
          </a:p>
        </p:txBody>
      </p:sp>
      <p:sp>
        <p:nvSpPr>
          <p:cNvPr id="7" name="Slide Number Placeholder 6"/>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4046387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1552108B-1F90-0044-A7D4-0956E919F29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Placeholder 1"/>
          <p:cNvSpPr>
            <a:spLocks noGrp="1"/>
          </p:cNvSpPr>
          <p:nvPr>
            <p:ph type="title"/>
          </p:nvPr>
        </p:nvSpPr>
        <p:spPr>
          <a:xfrm>
            <a:off x="1097280" y="942871"/>
            <a:ext cx="10058400" cy="587584"/>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noProof="0" smtClean="0"/>
              <a:t>1/24/2020</a:t>
            </a:fld>
            <a:endParaRPr lang="en-US" noProof="0"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noProof="0"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1394360962"/>
      </p:ext>
    </p:extLst>
  </p:cSld>
  <p:clrMap bg1="lt1" tx1="dk1" bg2="lt2" tx2="dk2" accent1="accent1" accent2="accent2" accent3="accent3" accent4="accent4" accent5="accent5" accent6="accent6" hlink="hlink" folHlink="folHlink"/>
  <p:sldLayoutIdLst>
    <p:sldLayoutId id="2147483674" r:id="rId1"/>
    <p:sldLayoutId id="2147483693" r:id="rId2"/>
    <p:sldLayoutId id="2147483675" r:id="rId3"/>
    <p:sldLayoutId id="2147483684" r:id="rId4"/>
    <p:sldLayoutId id="2147483678" r:id="rId5"/>
    <p:sldLayoutId id="2147483688" r:id="rId6"/>
    <p:sldLayoutId id="2147483679" r:id="rId7"/>
    <p:sldLayoutId id="2147483692" r:id="rId8"/>
    <p:sldLayoutId id="2147483691" r:id="rId9"/>
    <p:sldLayoutId id="2147483690" r:id="rId10"/>
    <p:sldLayoutId id="2147483689" r:id="rId11"/>
    <p:sldLayoutId id="2147483683" r:id="rId12"/>
  </p:sldLayoutIdLst>
  <p:hf sldNum="0" hdr="0" ftr="0" dt="0"/>
  <p:txStyles>
    <p:titleStyle>
      <a:lvl1pPr algn="l" defTabSz="914400" rtl="0" eaLnBrk="1" latinLnBrk="0" hangingPunct="1">
        <a:lnSpc>
          <a:spcPct val="90000"/>
        </a:lnSpc>
        <a:spcBef>
          <a:spcPct val="0"/>
        </a:spcBef>
        <a:buNone/>
        <a:defRPr sz="2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0.xml"/><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0.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7AEFB0-51F2-5449-996C-73382891D2F9}"/>
              </a:ext>
            </a:extLst>
          </p:cNvPr>
          <p:cNvSpPr>
            <a:spLocks noGrp="1"/>
          </p:cNvSpPr>
          <p:nvPr>
            <p:ph type="ctrTitle"/>
          </p:nvPr>
        </p:nvSpPr>
        <p:spPr/>
        <p:txBody>
          <a:bodyPr/>
          <a:lstStyle/>
          <a:p>
            <a:r>
              <a:rPr lang="en-US" dirty="0"/>
              <a:t>Take flight</a:t>
            </a:r>
          </a:p>
        </p:txBody>
      </p:sp>
      <p:sp>
        <p:nvSpPr>
          <p:cNvPr id="5" name="Subtitle 4">
            <a:extLst>
              <a:ext uri="{FF2B5EF4-FFF2-40B4-BE49-F238E27FC236}">
                <a16:creationId xmlns:a16="http://schemas.microsoft.com/office/drawing/2014/main" id="{B0F6D6CF-8D73-6643-A348-53AAE29FD1C2}"/>
              </a:ext>
            </a:extLst>
          </p:cNvPr>
          <p:cNvSpPr>
            <a:spLocks noGrp="1"/>
          </p:cNvSpPr>
          <p:nvPr>
            <p:ph type="subTitle" idx="1"/>
          </p:nvPr>
        </p:nvSpPr>
        <p:spPr/>
        <p:txBody>
          <a:bodyPr/>
          <a:lstStyle/>
          <a:p>
            <a:r>
              <a:rPr lang="en-US" dirty="0"/>
              <a:t>SUBTITLE GOES HERE</a:t>
            </a:r>
          </a:p>
        </p:txBody>
      </p:sp>
    </p:spTree>
    <p:extLst>
      <p:ext uri="{BB962C8B-B14F-4D97-AF65-F5344CB8AC3E}">
        <p14:creationId xmlns:p14="http://schemas.microsoft.com/office/powerpoint/2010/main" val="1833365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2573" y="3135208"/>
            <a:ext cx="4886854" cy="587584"/>
          </a:xfrm>
        </p:spPr>
        <p:txBody>
          <a:bodyPr/>
          <a:lstStyle/>
          <a:p>
            <a:r>
              <a:rPr lang="en-US" dirty="0">
                <a:solidFill>
                  <a:schemeClr val="tx1"/>
                </a:solidFill>
              </a:rPr>
              <a:t>Ideas/games</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7472028" y="633875"/>
            <a:ext cx="4107524" cy="5590250"/>
          </a:xfrm>
        </p:spPr>
        <p:txBody>
          <a:bodyPr/>
          <a:lstStyle/>
          <a:p>
            <a:r>
              <a:rPr lang="en-US" dirty="0"/>
              <a:t>Untitled goose game</a:t>
            </a:r>
          </a:p>
          <a:p>
            <a:r>
              <a:rPr lang="en-US" dirty="0"/>
              <a:t>I am Bread</a:t>
            </a:r>
          </a:p>
          <a:p>
            <a:r>
              <a:rPr lang="en-US" dirty="0"/>
              <a:t>The escapists</a:t>
            </a:r>
          </a:p>
          <a:p>
            <a:r>
              <a:rPr lang="en-US" dirty="0"/>
              <a:t>Plague INC</a:t>
            </a:r>
          </a:p>
          <a:p>
            <a:r>
              <a:rPr lang="en-US" dirty="0"/>
              <a:t>Thief simulator </a:t>
            </a:r>
          </a:p>
          <a:p>
            <a:r>
              <a:rPr lang="en-US" dirty="0"/>
              <a:t>Totally Accurate Battle Grounds </a:t>
            </a:r>
          </a:p>
          <a:p>
            <a:endParaRPr lang="en-US" dirty="0"/>
          </a:p>
        </p:txBody>
      </p:sp>
      <p:sp>
        <p:nvSpPr>
          <p:cNvPr id="4" name="Content Placeholder 16">
            <a:extLst>
              <a:ext uri="{FF2B5EF4-FFF2-40B4-BE49-F238E27FC236}">
                <a16:creationId xmlns:a16="http://schemas.microsoft.com/office/drawing/2014/main" id="{27D531C1-D359-4913-8BD2-2F5B5283BCDE}"/>
              </a:ext>
            </a:extLst>
          </p:cNvPr>
          <p:cNvSpPr txBox="1">
            <a:spLocks/>
          </p:cNvSpPr>
          <p:nvPr/>
        </p:nvSpPr>
        <p:spPr>
          <a:xfrm>
            <a:off x="697907" y="633875"/>
            <a:ext cx="4107524" cy="5590250"/>
          </a:xfrm>
          <a:prstGeom prst="rect">
            <a:avLst/>
          </a:prstGeom>
        </p:spPr>
        <p:txBody>
          <a:bodyPr vert="horz" lIns="0" tIns="45720" rIns="0" bIns="45720" rtlCol="0" anchor="ctr">
            <a:normAutofit/>
          </a:bodyPr>
          <a:lstStyle>
            <a:lvl1pPr marL="342900" indent="-342900" algn="l" defTabSz="914400" rtl="0" eaLnBrk="1" latinLnBrk="0" hangingPunct="1">
              <a:lnSpc>
                <a:spcPct val="100000"/>
              </a:lnSpc>
              <a:spcBef>
                <a:spcPts val="1200"/>
              </a:spcBef>
              <a:spcAft>
                <a:spcPts val="200"/>
              </a:spcAft>
              <a:buClr>
                <a:schemeClr val="tx1"/>
              </a:buClr>
              <a:buSzPct val="100000"/>
              <a:buFont typeface="+mj-lt"/>
              <a:buAutoNum type="arabicPeriod"/>
              <a:defRPr sz="1600" kern="1200">
                <a:solidFill>
                  <a:schemeClr val="tx1"/>
                </a:solidFill>
                <a:latin typeface="+mn-lt"/>
                <a:ea typeface="+mn-ea"/>
                <a:cs typeface="+mn-cs"/>
              </a:defRPr>
            </a:lvl1pPr>
            <a:lvl2pPr marL="544068" indent="-342900" algn="l" defTabSz="914400" rtl="0" eaLnBrk="1" latinLnBrk="0" hangingPunct="1">
              <a:lnSpc>
                <a:spcPct val="100000"/>
              </a:lnSpc>
              <a:spcBef>
                <a:spcPts val="200"/>
              </a:spcBef>
              <a:spcAft>
                <a:spcPts val="400"/>
              </a:spcAft>
              <a:buClr>
                <a:schemeClr val="tx1"/>
              </a:buClr>
              <a:buFont typeface="+mj-lt"/>
              <a:buAutoNum type="arabicPeriod"/>
              <a:defRPr sz="1400" kern="1200">
                <a:solidFill>
                  <a:schemeClr val="tx1"/>
                </a:solidFill>
                <a:latin typeface="+mn-lt"/>
                <a:ea typeface="+mn-ea"/>
                <a:cs typeface="+mn-cs"/>
              </a:defRPr>
            </a:lvl2pPr>
            <a:lvl3pPr marL="612648" indent="-228600" algn="l" defTabSz="914400" rtl="0" eaLnBrk="1" latinLnBrk="0" hangingPunct="1">
              <a:lnSpc>
                <a:spcPct val="100000"/>
              </a:lnSpc>
              <a:spcBef>
                <a:spcPts val="200"/>
              </a:spcBef>
              <a:spcAft>
                <a:spcPts val="400"/>
              </a:spcAft>
              <a:buClr>
                <a:schemeClr val="tx1"/>
              </a:buClr>
              <a:buFont typeface="+mj-lt"/>
              <a:buAutoNum type="arabicPeriod"/>
              <a:defRPr sz="1100" kern="1200">
                <a:solidFill>
                  <a:schemeClr val="tx1"/>
                </a:solidFill>
                <a:latin typeface="+mn-lt"/>
                <a:ea typeface="+mn-ea"/>
                <a:cs typeface="+mn-cs"/>
              </a:defRPr>
            </a:lvl3pPr>
            <a:lvl4pPr marL="795528" indent="-228600" algn="l" defTabSz="914400" rtl="0" eaLnBrk="1" latinLnBrk="0" hangingPunct="1">
              <a:lnSpc>
                <a:spcPct val="100000"/>
              </a:lnSpc>
              <a:spcBef>
                <a:spcPts val="200"/>
              </a:spcBef>
              <a:spcAft>
                <a:spcPts val="400"/>
              </a:spcAft>
              <a:buClr>
                <a:schemeClr val="tx1"/>
              </a:buClr>
              <a:buFont typeface="+mj-lt"/>
              <a:buAutoNum type="arabicPeriod"/>
              <a:defRPr sz="1100" kern="1200">
                <a:solidFill>
                  <a:schemeClr val="tx1"/>
                </a:solidFill>
                <a:latin typeface="+mn-lt"/>
                <a:ea typeface="+mn-ea"/>
                <a:cs typeface="+mn-cs"/>
              </a:defRPr>
            </a:lvl4pPr>
            <a:lvl5pPr marL="978408" indent="-228600" algn="l" defTabSz="914400" rtl="0" eaLnBrk="1" latinLnBrk="0" hangingPunct="1">
              <a:lnSpc>
                <a:spcPct val="100000"/>
              </a:lnSpc>
              <a:spcBef>
                <a:spcPts val="200"/>
              </a:spcBef>
              <a:spcAft>
                <a:spcPts val="400"/>
              </a:spcAft>
              <a:buClr>
                <a:schemeClr val="tx1"/>
              </a:buClr>
              <a:buFont typeface="+mj-lt"/>
              <a:buAutoNum type="arabicPeriod"/>
              <a:defRPr sz="11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Prison Escape in low poly</a:t>
            </a:r>
          </a:p>
          <a:p>
            <a:pPr marL="0" indent="0">
              <a:buNone/>
            </a:pPr>
            <a:r>
              <a:rPr lang="en-US" dirty="0"/>
              <a:t>2.   Pick Pocket game</a:t>
            </a:r>
          </a:p>
          <a:p>
            <a:pPr>
              <a:buAutoNum type="arabicPeriod" startAt="3"/>
            </a:pPr>
            <a:r>
              <a:rPr lang="en-US" dirty="0"/>
              <a:t>Paper airplane in office</a:t>
            </a:r>
          </a:p>
          <a:p>
            <a:pPr marL="0" indent="0">
              <a:buNone/>
            </a:pPr>
            <a:r>
              <a:rPr lang="en-US" dirty="0"/>
              <a:t> </a:t>
            </a:r>
          </a:p>
        </p:txBody>
      </p:sp>
    </p:spTree>
    <p:extLst>
      <p:ext uri="{BB962C8B-B14F-4D97-AF65-F5344CB8AC3E}">
        <p14:creationId xmlns:p14="http://schemas.microsoft.com/office/powerpoint/2010/main" val="2276898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9564" y="643676"/>
            <a:ext cx="4886854" cy="587584"/>
          </a:xfrm>
        </p:spPr>
        <p:txBody>
          <a:bodyPr/>
          <a:lstStyle/>
          <a:p>
            <a:r>
              <a:rPr lang="en-US" dirty="0">
                <a:solidFill>
                  <a:schemeClr val="tx1"/>
                </a:solidFill>
              </a:rPr>
              <a:t>Idea</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637564" y="1424207"/>
            <a:ext cx="10930854" cy="5590250"/>
          </a:xfrm>
        </p:spPr>
        <p:txBody>
          <a:bodyPr/>
          <a:lstStyle/>
          <a:p>
            <a:pPr marL="0" indent="0" algn="ctr">
              <a:buNone/>
            </a:pPr>
            <a:r>
              <a:rPr lang="en-US" dirty="0"/>
              <a:t>You play as a paper airplane, trying to disrupt a office work place.  Glide around, complete challenges and find the Easter eggs scattered around the map, giving you upgrades such as a little fan, allowing for greater speeds and further glide distance, a steel tip which lets you break glass etc...  Basic challenges offer basic rewards and the tricky challenges have a bigger reward.  Disrupting the office is the main goal, so the challenges are based around it.  Each challenge will be timed and graded so you can repeat challenges over and over.  While in free roam, there is a point system that measures how much destruction you have caused.  You could turn off the lights to knock cups off desks.  Different style planes can be unlocked by getting certain scores or times.  Hitting someone in the office will cause them to retaliate throw their own paper airplane and it will build up until the whole office is throwing them.</a:t>
            </a:r>
          </a:p>
        </p:txBody>
      </p:sp>
    </p:spTree>
    <p:extLst>
      <p:ext uri="{BB962C8B-B14F-4D97-AF65-F5344CB8AC3E}">
        <p14:creationId xmlns:p14="http://schemas.microsoft.com/office/powerpoint/2010/main" val="3769626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9564" y="643676"/>
            <a:ext cx="4886854" cy="587584"/>
          </a:xfrm>
        </p:spPr>
        <p:txBody>
          <a:bodyPr/>
          <a:lstStyle/>
          <a:p>
            <a:r>
              <a:rPr lang="en-US" dirty="0">
                <a:solidFill>
                  <a:schemeClr val="tx1"/>
                </a:solidFill>
              </a:rPr>
              <a:t>Product</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637564" y="1424207"/>
            <a:ext cx="10930854" cy="5590250"/>
          </a:xfrm>
        </p:spPr>
        <p:txBody>
          <a:bodyPr/>
          <a:lstStyle/>
          <a:p>
            <a:pPr marL="0" indent="0" algn="ctr">
              <a:buNone/>
            </a:pPr>
            <a:r>
              <a:rPr lang="en-US" dirty="0"/>
              <a:t>Take Flight is a single player game that is open world and includes challenges within.  The game will be on PC and has the possibility of being on consoles such as PlayStation and Nintendo Switch.  The game will be in 1080p and include different settings to help lower powered systems run the game.</a:t>
            </a:r>
          </a:p>
        </p:txBody>
      </p:sp>
    </p:spTree>
    <p:extLst>
      <p:ext uri="{BB962C8B-B14F-4D97-AF65-F5344CB8AC3E}">
        <p14:creationId xmlns:p14="http://schemas.microsoft.com/office/powerpoint/2010/main" val="3777653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DCC01-BFF5-405C-8318-FB6A57576CFB}"/>
              </a:ext>
            </a:extLst>
          </p:cNvPr>
          <p:cNvSpPr>
            <a:spLocks noGrp="1"/>
          </p:cNvSpPr>
          <p:nvPr>
            <p:ph type="title"/>
          </p:nvPr>
        </p:nvSpPr>
        <p:spPr>
          <a:xfrm>
            <a:off x="3132402" y="633875"/>
            <a:ext cx="4886854" cy="587584"/>
          </a:xfrm>
        </p:spPr>
        <p:txBody>
          <a:bodyPr/>
          <a:lstStyle/>
          <a:p>
            <a:r>
              <a:rPr lang="en-GB" dirty="0"/>
              <a:t>Elevator pitch</a:t>
            </a:r>
          </a:p>
        </p:txBody>
      </p:sp>
      <p:sp>
        <p:nvSpPr>
          <p:cNvPr id="3" name="Content Placeholder 2">
            <a:extLst>
              <a:ext uri="{FF2B5EF4-FFF2-40B4-BE49-F238E27FC236}">
                <a16:creationId xmlns:a16="http://schemas.microsoft.com/office/drawing/2014/main" id="{5747A0A7-5127-4033-AED4-79D31F9E7CFB}"/>
              </a:ext>
            </a:extLst>
          </p:cNvPr>
          <p:cNvSpPr>
            <a:spLocks noGrp="1"/>
          </p:cNvSpPr>
          <p:nvPr>
            <p:ph sz="half" idx="2"/>
          </p:nvPr>
        </p:nvSpPr>
        <p:spPr>
          <a:xfrm>
            <a:off x="645953" y="1221459"/>
            <a:ext cx="10911048" cy="5002666"/>
          </a:xfrm>
        </p:spPr>
        <p:txBody>
          <a:bodyPr/>
          <a:lstStyle/>
          <a:p>
            <a:pPr marL="0" indent="0" algn="ctr">
              <a:buNone/>
            </a:pPr>
            <a:r>
              <a:rPr lang="en-GB" dirty="0"/>
              <a:t>Take flight is for people who enjoy time based challenges and are looking for a unique game experience.  Take Flight will be primarily based on PC will the option to move to console so everyone can enjoy.  Take Flight is a challenging game that rewards the player for exploring the world.  The unique and fun world of Take Flight keeps the player interested and the replay-ability is endless.  The only game that has some similarity is an old game called playground on the Wii.  Its an outdated game on a outdated platform so the market is completely open.  Take Fight Makes the player cause mischief within an office and it’s completely family friendly.  The game has no violence so young children and adults can play it. </a:t>
            </a:r>
          </a:p>
        </p:txBody>
      </p:sp>
    </p:spTree>
    <p:extLst>
      <p:ext uri="{BB962C8B-B14F-4D97-AF65-F5344CB8AC3E}">
        <p14:creationId xmlns:p14="http://schemas.microsoft.com/office/powerpoint/2010/main" val="3895785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81A1D-3AAE-45E8-9B54-5C2521916378}"/>
              </a:ext>
            </a:extLst>
          </p:cNvPr>
          <p:cNvSpPr>
            <a:spLocks noGrp="1"/>
          </p:cNvSpPr>
          <p:nvPr>
            <p:ph type="title"/>
          </p:nvPr>
        </p:nvSpPr>
        <p:spPr>
          <a:xfrm>
            <a:off x="3652573" y="643676"/>
            <a:ext cx="4886854" cy="587584"/>
          </a:xfrm>
        </p:spPr>
        <p:txBody>
          <a:bodyPr/>
          <a:lstStyle/>
          <a:p>
            <a:r>
              <a:rPr lang="en-GB" dirty="0"/>
              <a:t>Research IMAGES</a:t>
            </a:r>
          </a:p>
        </p:txBody>
      </p:sp>
      <p:pic>
        <p:nvPicPr>
          <p:cNvPr id="3" name="Picture 2" descr="Image result for i am bread">
            <a:extLst>
              <a:ext uri="{FF2B5EF4-FFF2-40B4-BE49-F238E27FC236}">
                <a16:creationId xmlns:a16="http://schemas.microsoft.com/office/drawing/2014/main" id="{9CC40534-C55F-4CA4-8D2F-21FC07286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359" y="1231260"/>
            <a:ext cx="3907093" cy="21977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untitled goose game">
            <a:extLst>
              <a:ext uri="{FF2B5EF4-FFF2-40B4-BE49-F238E27FC236}">
                <a16:creationId xmlns:a16="http://schemas.microsoft.com/office/drawing/2014/main" id="{9DBEB522-836D-4AEB-A58B-4F68E35FE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7452" y="1231260"/>
            <a:ext cx="3907093" cy="21998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low poly office">
            <a:extLst>
              <a:ext uri="{FF2B5EF4-FFF2-40B4-BE49-F238E27FC236}">
                <a16:creationId xmlns:a16="http://schemas.microsoft.com/office/drawing/2014/main" id="{4CEBCD2F-6767-4AB2-86B9-31B5663529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359" y="3429000"/>
            <a:ext cx="3907093" cy="25453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totally accurate battle simulator">
            <a:extLst>
              <a:ext uri="{FF2B5EF4-FFF2-40B4-BE49-F238E27FC236}">
                <a16:creationId xmlns:a16="http://schemas.microsoft.com/office/drawing/2014/main" id="{61122FE2-2C7F-4F1D-BEA8-0BC358F25D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7452" y="3428999"/>
            <a:ext cx="3908903" cy="2545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81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9564" y="643676"/>
            <a:ext cx="4886854" cy="587584"/>
          </a:xfrm>
        </p:spPr>
        <p:txBody>
          <a:bodyPr/>
          <a:lstStyle/>
          <a:p>
            <a:r>
              <a:rPr lang="en-US" dirty="0">
                <a:solidFill>
                  <a:schemeClr val="tx1"/>
                </a:solidFill>
              </a:rPr>
              <a:t>Target audience  </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637564" y="1424207"/>
            <a:ext cx="10930854" cy="5590250"/>
          </a:xfrm>
        </p:spPr>
        <p:txBody>
          <a:bodyPr/>
          <a:lstStyle/>
          <a:p>
            <a:pPr marL="0" indent="0" algn="ctr">
              <a:buNone/>
            </a:pPr>
            <a:r>
              <a:rPr lang="en-US" dirty="0"/>
              <a:t>Take Flight targets people under 15 who want to be able to play a casual or competitive game.  For the younger kids, they can just free roam and explore the environment and the older kids can try and complete challenges in the fastest time.  Families can also play the game and have competitions in the game.</a:t>
            </a:r>
          </a:p>
        </p:txBody>
      </p:sp>
    </p:spTree>
    <p:extLst>
      <p:ext uri="{BB962C8B-B14F-4D97-AF65-F5344CB8AC3E}">
        <p14:creationId xmlns:p14="http://schemas.microsoft.com/office/powerpoint/2010/main" val="3166551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9564" y="643676"/>
            <a:ext cx="4886854" cy="587584"/>
          </a:xfrm>
        </p:spPr>
        <p:txBody>
          <a:bodyPr/>
          <a:lstStyle/>
          <a:p>
            <a:r>
              <a:rPr lang="en-US" dirty="0">
                <a:solidFill>
                  <a:schemeClr val="tx1"/>
                </a:solidFill>
              </a:rPr>
              <a:t>Features/Content</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637564" y="1424207"/>
            <a:ext cx="10930854" cy="5590250"/>
          </a:xfrm>
        </p:spPr>
        <p:txBody>
          <a:bodyPr/>
          <a:lstStyle/>
          <a:p>
            <a:pPr algn="ctr"/>
            <a:r>
              <a:rPr lang="en-US" dirty="0"/>
              <a:t>Challenges (these can vary from flying through objects to destroying the office)</a:t>
            </a:r>
          </a:p>
          <a:p>
            <a:pPr algn="ctr"/>
            <a:r>
              <a:rPr lang="en-US" dirty="0"/>
              <a:t>Free Roam</a:t>
            </a:r>
          </a:p>
          <a:p>
            <a:pPr algn="ctr"/>
            <a:r>
              <a:rPr lang="en-US" dirty="0"/>
              <a:t>Upgrades to plane (propellers, tips(mental breaks glass, sponge bounces), shape of plane, stickers to customize plane).</a:t>
            </a:r>
          </a:p>
          <a:p>
            <a:pPr algn="ctr"/>
            <a:r>
              <a:rPr lang="en-US" dirty="0"/>
              <a:t>Angering office workers to cause a paper plane fight</a:t>
            </a:r>
          </a:p>
          <a:p>
            <a:pPr algn="ctr"/>
            <a:r>
              <a:rPr lang="en-US" dirty="0"/>
              <a:t>Easter eggs to unlock items/new challenges</a:t>
            </a:r>
          </a:p>
          <a:p>
            <a:pPr algn="ctr"/>
            <a:r>
              <a:rPr lang="en-US" dirty="0"/>
              <a:t>One big environment with different sections (computer, kitchen etc..)</a:t>
            </a:r>
          </a:p>
          <a:p>
            <a:pPr algn="ctr"/>
            <a:r>
              <a:rPr lang="en-US" dirty="0"/>
              <a:t>Items such as shredded paper bomb</a:t>
            </a:r>
          </a:p>
          <a:p>
            <a:pPr algn="ctr"/>
            <a:endParaRPr lang="en-US" dirty="0"/>
          </a:p>
        </p:txBody>
      </p:sp>
    </p:spTree>
    <p:extLst>
      <p:ext uri="{BB962C8B-B14F-4D97-AF65-F5344CB8AC3E}">
        <p14:creationId xmlns:p14="http://schemas.microsoft.com/office/powerpoint/2010/main" val="825542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81A1D-3AAE-45E8-9B54-5C2521916378}"/>
              </a:ext>
            </a:extLst>
          </p:cNvPr>
          <p:cNvSpPr>
            <a:spLocks noGrp="1"/>
          </p:cNvSpPr>
          <p:nvPr>
            <p:ph type="title"/>
          </p:nvPr>
        </p:nvSpPr>
        <p:spPr>
          <a:xfrm>
            <a:off x="3652573" y="643676"/>
            <a:ext cx="4886854" cy="587584"/>
          </a:xfrm>
        </p:spPr>
        <p:txBody>
          <a:bodyPr/>
          <a:lstStyle/>
          <a:p>
            <a:r>
              <a:rPr lang="en-GB" dirty="0"/>
              <a:t>Style design</a:t>
            </a:r>
          </a:p>
        </p:txBody>
      </p:sp>
      <p:pic>
        <p:nvPicPr>
          <p:cNvPr id="1026" name="Picture 2" descr="Image result for low poly office">
            <a:extLst>
              <a:ext uri="{FF2B5EF4-FFF2-40B4-BE49-F238E27FC236}">
                <a16:creationId xmlns:a16="http://schemas.microsoft.com/office/drawing/2014/main" id="{F0993538-205E-4DCC-AADE-2780D9B812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544" y="1751269"/>
            <a:ext cx="2751118" cy="20740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low poly office">
            <a:extLst>
              <a:ext uri="{FF2B5EF4-FFF2-40B4-BE49-F238E27FC236}">
                <a16:creationId xmlns:a16="http://schemas.microsoft.com/office/drawing/2014/main" id="{A04F6BAC-2396-46CB-AC0C-566AE1A218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1662" y="1751269"/>
            <a:ext cx="3696862" cy="20740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job simulator">
            <a:extLst>
              <a:ext uri="{FF2B5EF4-FFF2-40B4-BE49-F238E27FC236}">
                <a16:creationId xmlns:a16="http://schemas.microsoft.com/office/drawing/2014/main" id="{B6F6FEE4-3282-46D3-84D2-EC4ABBA24B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8524" y="1751269"/>
            <a:ext cx="3687115" cy="20740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4CC47E4-8D60-4C23-82F5-84D369D6D86C}"/>
              </a:ext>
            </a:extLst>
          </p:cNvPr>
          <p:cNvSpPr txBox="1"/>
          <p:nvPr/>
        </p:nvSpPr>
        <p:spPr>
          <a:xfrm>
            <a:off x="2652602" y="1381937"/>
            <a:ext cx="6886796" cy="369332"/>
          </a:xfrm>
          <a:prstGeom prst="rect">
            <a:avLst/>
          </a:prstGeom>
          <a:noFill/>
        </p:spPr>
        <p:txBody>
          <a:bodyPr wrap="square" rtlCol="0">
            <a:spAutoFit/>
          </a:bodyPr>
          <a:lstStyle/>
          <a:p>
            <a:pPr algn="ctr"/>
            <a:r>
              <a:rPr lang="en-GB" dirty="0"/>
              <a:t>Low/Medium poly</a:t>
            </a:r>
          </a:p>
        </p:txBody>
      </p:sp>
      <p:pic>
        <p:nvPicPr>
          <p:cNvPr id="3074" name="Picture 2" descr="Image result for low poly colour palette">
            <a:extLst>
              <a:ext uri="{FF2B5EF4-FFF2-40B4-BE49-F238E27FC236}">
                <a16:creationId xmlns:a16="http://schemas.microsoft.com/office/drawing/2014/main" id="{D581F666-D134-4904-8AF6-EAF1F79584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9661" y="3825271"/>
            <a:ext cx="2620861" cy="2389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622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9564" y="643676"/>
            <a:ext cx="4886854" cy="587584"/>
          </a:xfrm>
        </p:spPr>
        <p:txBody>
          <a:bodyPr/>
          <a:lstStyle/>
          <a:p>
            <a:r>
              <a:rPr lang="en-US" dirty="0">
                <a:solidFill>
                  <a:schemeClr val="tx1"/>
                </a:solidFill>
              </a:rPr>
              <a:t>Role breakdown </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637564" y="1424207"/>
            <a:ext cx="10930854" cy="5590250"/>
          </a:xfrm>
        </p:spPr>
        <p:txBody>
          <a:bodyPr/>
          <a:lstStyle/>
          <a:p>
            <a:pPr marL="285750" indent="-285750" algn="ctr">
              <a:buFont typeface="Arial" panose="020B0604020202020204" pitchFamily="34" charset="0"/>
              <a:buChar char="•"/>
            </a:pPr>
            <a:r>
              <a:rPr lang="en-US" dirty="0"/>
              <a:t>Programmer 1/5</a:t>
            </a:r>
          </a:p>
          <a:p>
            <a:pPr marL="285750" indent="-285750" algn="ctr">
              <a:buFont typeface="Arial" panose="020B0604020202020204" pitchFamily="34" charset="0"/>
              <a:buChar char="•"/>
            </a:pPr>
            <a:r>
              <a:rPr lang="en-US" dirty="0"/>
              <a:t>3D Environment Artist 1/5</a:t>
            </a:r>
          </a:p>
          <a:p>
            <a:pPr marL="285750" indent="-285750" algn="ctr">
              <a:buFont typeface="Arial" panose="020B0604020202020204" pitchFamily="34" charset="0"/>
              <a:buChar char="•"/>
            </a:pPr>
            <a:r>
              <a:rPr lang="en-US" dirty="0"/>
              <a:t>3D Animator 1/5</a:t>
            </a:r>
          </a:p>
          <a:p>
            <a:pPr marL="285750" indent="-285750" algn="ctr">
              <a:buFont typeface="Arial" panose="020B0604020202020204" pitchFamily="34" charset="0"/>
              <a:buChar char="•"/>
            </a:pPr>
            <a:r>
              <a:rPr lang="en-US" dirty="0"/>
              <a:t>Model Designer 1/5</a:t>
            </a:r>
          </a:p>
          <a:p>
            <a:pPr marL="285750" indent="-285750" algn="ctr">
              <a:buFont typeface="Arial" panose="020B0604020202020204" pitchFamily="34" charset="0"/>
              <a:buChar char="•"/>
            </a:pPr>
            <a:r>
              <a:rPr lang="en-US" dirty="0"/>
              <a:t>Audio 1/5</a:t>
            </a:r>
          </a:p>
        </p:txBody>
      </p:sp>
    </p:spTree>
    <p:extLst>
      <p:ext uri="{BB962C8B-B14F-4D97-AF65-F5344CB8AC3E}">
        <p14:creationId xmlns:p14="http://schemas.microsoft.com/office/powerpoint/2010/main" val="1364215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9564" y="643676"/>
            <a:ext cx="4886854" cy="587584"/>
          </a:xfrm>
        </p:spPr>
        <p:txBody>
          <a:bodyPr/>
          <a:lstStyle/>
          <a:p>
            <a:r>
              <a:rPr lang="en-US" dirty="0">
                <a:solidFill>
                  <a:schemeClr val="tx1"/>
                </a:solidFill>
              </a:rPr>
              <a:t>MVP Goals</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637564" y="1424207"/>
            <a:ext cx="10930854" cy="5590250"/>
          </a:xfrm>
        </p:spPr>
        <p:txBody>
          <a:bodyPr/>
          <a:lstStyle/>
          <a:p>
            <a:pPr marL="285750" indent="-285750" algn="ctr">
              <a:buFont typeface="Arial" panose="020B0604020202020204" pitchFamily="34" charset="0"/>
              <a:buChar char="•"/>
            </a:pPr>
            <a:r>
              <a:rPr lang="en-US" dirty="0"/>
              <a:t>Easy controls to control plane</a:t>
            </a:r>
          </a:p>
          <a:p>
            <a:pPr marL="285750" indent="-285750" algn="ctr">
              <a:buFont typeface="Arial" panose="020B0604020202020204" pitchFamily="34" charset="0"/>
              <a:buChar char="•"/>
            </a:pPr>
            <a:r>
              <a:rPr lang="en-US" dirty="0"/>
              <a:t>Fully interactable environment</a:t>
            </a:r>
          </a:p>
          <a:p>
            <a:pPr marL="285750" indent="-285750" algn="ctr">
              <a:buFont typeface="Arial" panose="020B0604020202020204" pitchFamily="34" charset="0"/>
              <a:buChar char="•"/>
            </a:pPr>
            <a:r>
              <a:rPr lang="en-US" dirty="0"/>
              <a:t>Timer with challenges(At least one of each challenge)</a:t>
            </a:r>
          </a:p>
          <a:p>
            <a:pPr marL="285750" indent="-285750" algn="ctr">
              <a:buFont typeface="Arial" panose="020B0604020202020204" pitchFamily="34" charset="0"/>
              <a:buChar char="•"/>
            </a:pPr>
            <a:r>
              <a:rPr lang="en-US" dirty="0"/>
              <a:t>Upgradeable plane</a:t>
            </a:r>
          </a:p>
          <a:p>
            <a:pPr marL="285750" indent="-285750" algn="ctr">
              <a:buFont typeface="Arial" panose="020B0604020202020204" pitchFamily="34" charset="0"/>
              <a:buChar char="•"/>
            </a:pPr>
            <a:r>
              <a:rPr lang="en-US" dirty="0"/>
              <a:t>Basic yet replay able experience </a:t>
            </a:r>
          </a:p>
          <a:p>
            <a:pPr marL="285750" indent="-285750" algn="ctr">
              <a:buFont typeface="Arial" panose="020B0604020202020204" pitchFamily="34" charset="0"/>
              <a:buChar char="•"/>
            </a:pPr>
            <a:r>
              <a:rPr lang="en-US" dirty="0"/>
              <a:t>GUI with indicators</a:t>
            </a:r>
          </a:p>
          <a:p>
            <a:pPr marL="285750" indent="-285750" algn="ctr">
              <a:buFont typeface="Arial" panose="020B0604020202020204" pitchFamily="34" charset="0"/>
              <a:buChar char="•"/>
            </a:pPr>
            <a:r>
              <a:rPr lang="en-US" dirty="0"/>
              <a:t>Effects that bring the world to life</a:t>
            </a:r>
          </a:p>
          <a:p>
            <a:pPr marL="285750" indent="-285750" algn="ctr">
              <a:buFont typeface="Arial" panose="020B0604020202020204" pitchFamily="34" charset="0"/>
              <a:buChar char="•"/>
            </a:pPr>
            <a:r>
              <a:rPr lang="en-US" dirty="0"/>
              <a:t>Sound that makes the game more immersive </a:t>
            </a:r>
          </a:p>
        </p:txBody>
      </p:sp>
    </p:spTree>
    <p:extLst>
      <p:ext uri="{BB962C8B-B14F-4D97-AF65-F5344CB8AC3E}">
        <p14:creationId xmlns:p14="http://schemas.microsoft.com/office/powerpoint/2010/main" val="3831631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3659564" y="643676"/>
            <a:ext cx="4886854" cy="587584"/>
          </a:xfrm>
        </p:spPr>
        <p:txBody>
          <a:bodyPr/>
          <a:lstStyle/>
          <a:p>
            <a:r>
              <a:rPr lang="en-US" dirty="0">
                <a:solidFill>
                  <a:schemeClr val="tx1"/>
                </a:solidFill>
              </a:rPr>
              <a:t>Playboard</a:t>
            </a:r>
          </a:p>
        </p:txBody>
      </p:sp>
      <p:pic>
        <p:nvPicPr>
          <p:cNvPr id="3" name="Content Placeholder 2">
            <a:extLst>
              <a:ext uri="{FF2B5EF4-FFF2-40B4-BE49-F238E27FC236}">
                <a16:creationId xmlns:a16="http://schemas.microsoft.com/office/drawing/2014/main" id="{B23F05B6-4FE8-420C-9F90-A6FE147882AC}"/>
              </a:ext>
            </a:extLst>
          </p:cNvPr>
          <p:cNvPicPr>
            <a:picLocks noGrp="1" noChangeAspect="1"/>
          </p:cNvPicPr>
          <p:nvPr>
            <p:ph sz="half" idx="2"/>
          </p:nvPr>
        </p:nvPicPr>
        <p:blipFill>
          <a:blip r:embed="rId2"/>
          <a:stretch>
            <a:fillRect/>
          </a:stretch>
        </p:blipFill>
        <p:spPr>
          <a:xfrm>
            <a:off x="2512400" y="1084909"/>
            <a:ext cx="7181181" cy="5129415"/>
          </a:xfrm>
        </p:spPr>
      </p:pic>
    </p:spTree>
    <p:extLst>
      <p:ext uri="{BB962C8B-B14F-4D97-AF65-F5344CB8AC3E}">
        <p14:creationId xmlns:p14="http://schemas.microsoft.com/office/powerpoint/2010/main" val="1842208192"/>
      </p:ext>
    </p:extLst>
  </p:cSld>
  <p:clrMapOvr>
    <a:masterClrMapping/>
  </p:clrMapOvr>
</p:sld>
</file>

<file path=ppt/theme/theme1.xml><?xml version="1.0" encoding="utf-8"?>
<a:theme xmlns:a="http://schemas.openxmlformats.org/drawingml/2006/main" name="RetrospectVTI">
  <a:themeElements>
    <a:clrScheme name="MONO">
      <a:dk1>
        <a:srgbClr val="000000"/>
      </a:dk1>
      <a:lt1>
        <a:srgbClr val="ECEEF7"/>
      </a:lt1>
      <a:dk2>
        <a:srgbClr val="000000"/>
      </a:dk2>
      <a:lt2>
        <a:srgbClr val="F5F8FF"/>
      </a:lt2>
      <a:accent1>
        <a:srgbClr val="ECEEF7"/>
      </a:accent1>
      <a:accent2>
        <a:srgbClr val="F5F8FF"/>
      </a:accent2>
      <a:accent3>
        <a:srgbClr val="A1A2A9"/>
      </a:accent3>
      <a:accent4>
        <a:srgbClr val="141514"/>
      </a:accent4>
      <a:accent5>
        <a:srgbClr val="000000"/>
      </a:accent5>
      <a:accent6>
        <a:srgbClr val="96969C"/>
      </a:accent6>
      <a:hlink>
        <a:srgbClr val="5F6063"/>
      </a:hlink>
      <a:folHlink>
        <a:srgbClr val="91919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Minimalist_Light_Sales Pitch_02_Win32_AS_v3" id="{A204E388-A84B-4CC6-98FC-54ED9900B3CD}" vid="{1AF041A9-EA2C-4539-9272-70AF2168FE9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5029FA76-0C86-4BF1-99F1-A3115FBFFAB0}">
  <ds:schemaRefs>
    <ds:schemaRef ds:uri="http://schemas.microsoft.com/sharepoint/v3/contenttype/forms"/>
  </ds:schemaRefs>
</ds:datastoreItem>
</file>

<file path=customXml/itemProps2.xml><?xml version="1.0" encoding="utf-8"?>
<ds:datastoreItem xmlns:ds="http://schemas.openxmlformats.org/officeDocument/2006/customXml" ds:itemID="{E0A43D08-F4F9-4D95-9CB2-7DE3744160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FAF7B5-E40C-46BE-9C83-DA251FCAE61E}">
  <ds:schemaRefs>
    <ds:schemaRef ds:uri="http://schemas.microsoft.com/office/2006/documentManagement/types"/>
    <ds:schemaRef ds:uri="http://purl.org/dc/elements/1.1/"/>
    <ds:schemaRef ds:uri="http://schemas.microsoft.com/office/2006/metadata/properties"/>
    <ds:schemaRef ds:uri="16c05727-aa75-4e4a-9b5f-8a80a1165891"/>
    <ds:schemaRef ds:uri="http://schemas.microsoft.com/office/infopath/2007/PartnerControls"/>
    <ds:schemaRef ds:uri="http://purl.org/dc/terms/"/>
    <ds:schemaRef ds:uri="71af3243-3dd4-4a8d-8c0d-dd76da1f02a5"/>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Minimalist sales pitch</Template>
  <TotalTime>0</TotalTime>
  <Words>619</Words>
  <Application>Microsoft Office PowerPoint</Application>
  <PresentationFormat>Widescreen</PresentationFormat>
  <Paragraphs>48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Helvetica Neue Medium</vt:lpstr>
      <vt:lpstr>RetrospectVTI</vt:lpstr>
      <vt:lpstr>Take flight</vt:lpstr>
      <vt:lpstr>Ideas/games</vt:lpstr>
      <vt:lpstr>Idea</vt:lpstr>
      <vt:lpstr>Product</vt:lpstr>
      <vt:lpstr>Elevator pitch</vt:lpstr>
      <vt:lpstr>Research IMAGES</vt:lpstr>
      <vt:lpstr>Target audience  </vt:lpstr>
      <vt:lpstr>Features/Content</vt:lpstr>
      <vt:lpstr>Style design</vt:lpstr>
      <vt:lpstr>Role breakdown </vt:lpstr>
      <vt:lpstr>MVP Goals</vt:lpstr>
      <vt:lpstr>Playboard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2020-01-07T09:38:31Z</dcterms:created>
  <dcterms:modified xsi:type="dcterms:W3CDTF">2020-01-24T12:07:36Z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