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071D-17D4-468A-B72B-DD98C3F5C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Research images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12DAF-1874-4A34-A319-F93183E48A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For in plain sight</a:t>
            </a:r>
          </a:p>
        </p:txBody>
      </p:sp>
    </p:spTree>
    <p:extLst>
      <p:ext uri="{BB962C8B-B14F-4D97-AF65-F5344CB8AC3E}">
        <p14:creationId xmlns:p14="http://schemas.microsoft.com/office/powerpoint/2010/main" val="2287733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actory level design&quot;">
            <a:extLst>
              <a:ext uri="{FF2B5EF4-FFF2-40B4-BE49-F238E27FC236}">
                <a16:creationId xmlns:a16="http://schemas.microsoft.com/office/drawing/2014/main" id="{AEB4524D-EA05-473B-A9CA-FE3BD64B3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" b="7034"/>
          <a:stretch/>
        </p:blipFill>
        <p:spPr bwMode="auto">
          <a:xfrm>
            <a:off x="381000" y="436228"/>
            <a:ext cx="11430000" cy="5939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17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arehouse level design&quot;">
            <a:extLst>
              <a:ext uri="{FF2B5EF4-FFF2-40B4-BE49-F238E27FC236}">
                <a16:creationId xmlns:a16="http://schemas.microsoft.com/office/drawing/2014/main" id="{C3E5FB18-EAFA-4419-AB5C-171472564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798" y="197916"/>
            <a:ext cx="9350404" cy="646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543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warehouse level design&quot;">
            <a:extLst>
              <a:ext uri="{FF2B5EF4-FFF2-40B4-BE49-F238E27FC236}">
                <a16:creationId xmlns:a16="http://schemas.microsoft.com/office/drawing/2014/main" id="{3EB4D6E6-00BE-4106-A4DB-D715EFE1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36" y="663546"/>
            <a:ext cx="10370453" cy="5530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881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warehouse level design&quot;">
            <a:extLst>
              <a:ext uri="{FF2B5EF4-FFF2-40B4-BE49-F238E27FC236}">
                <a16:creationId xmlns:a16="http://schemas.microsoft.com/office/drawing/2014/main" id="{CE328FEB-4CE2-4BD9-98A4-A32C2AB2C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926" y="327695"/>
            <a:ext cx="8270147" cy="6202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87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warehouse level design&quot;">
            <a:extLst>
              <a:ext uri="{FF2B5EF4-FFF2-40B4-BE49-F238E27FC236}">
                <a16:creationId xmlns:a16="http://schemas.microsoft.com/office/drawing/2014/main" id="{DC2441BE-5B48-4D47-BE33-EA9224B1E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86" y="293614"/>
            <a:ext cx="8361028" cy="6270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25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warehouse level design&quot;">
            <a:extLst>
              <a:ext uri="{FF2B5EF4-FFF2-40B4-BE49-F238E27FC236}">
                <a16:creationId xmlns:a16="http://schemas.microsoft.com/office/drawing/2014/main" id="{601B4CA5-1678-4987-BD7E-3DF27D9E8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53" y="537896"/>
            <a:ext cx="8669294" cy="5782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90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Image result for warehouse level design&quot;">
            <a:extLst>
              <a:ext uri="{FF2B5EF4-FFF2-40B4-BE49-F238E27FC236}">
                <a16:creationId xmlns:a16="http://schemas.microsoft.com/office/drawing/2014/main" id="{08D684EB-6F2E-42D2-880E-47E2A2D68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343" y="389681"/>
            <a:ext cx="8673314" cy="6078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39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warehouse level design&quot;">
            <a:extLst>
              <a:ext uri="{FF2B5EF4-FFF2-40B4-BE49-F238E27FC236}">
                <a16:creationId xmlns:a16="http://schemas.microsoft.com/office/drawing/2014/main" id="{37F29C9F-A972-4DB4-9F47-ABDB616A1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441" y="719871"/>
            <a:ext cx="9841117" cy="5418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973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174</TotalTime>
  <Words>6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Celestial</vt:lpstr>
      <vt:lpstr>Research images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images</dc:title>
  <dc:creator>Max Hope</dc:creator>
  <cp:lastModifiedBy>Max Hope</cp:lastModifiedBy>
  <cp:revision>2</cp:revision>
  <dcterms:created xsi:type="dcterms:W3CDTF">2020-02-04T09:48:09Z</dcterms:created>
  <dcterms:modified xsi:type="dcterms:W3CDTF">2020-02-04T12:42:30Z</dcterms:modified>
</cp:coreProperties>
</file>